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83" r:id="rId12"/>
    <p:sldId id="265" r:id="rId13"/>
    <p:sldId id="284" r:id="rId14"/>
    <p:sldId id="279" r:id="rId15"/>
    <p:sldId id="280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4660"/>
  </p:normalViewPr>
  <p:slideViewPr>
    <p:cSldViewPr snapToGrid="0">
      <p:cViewPr>
        <p:scale>
          <a:sx n="81" d="100"/>
          <a:sy n="81" d="100"/>
        </p:scale>
        <p:origin x="-9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F30B-6CFE-4923-A0AE-6223B044F471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CADE-54A9-4E2B-9656-B5117095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jpg"/><Relationship Id="rId7" Type="http://schemas.openxmlformats.org/officeDocument/2006/relationships/image" Target="../media/image6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3.jp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4.jp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jpg"/><Relationship Id="rId7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gif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jp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gif"/><Relationship Id="rId10" Type="http://schemas.openxmlformats.org/officeDocument/2006/relationships/image" Target="../media/image7.png"/><Relationship Id="rId4" Type="http://schemas.openxmlformats.org/officeDocument/2006/relationships/image" Target="../media/image24.jp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15311"/>
            <a:ext cx="12192002" cy="7520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150"/>
            <a:ext cx="3810000" cy="3752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096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1887" y="2385212"/>
            <a:ext cx="42595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Математика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2517" y="1789142"/>
            <a:ext cx="3218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4"/>
                </a:solidFill>
                <a:effectLst/>
              </a:rPr>
              <a:t>Игра-тренажёр</a:t>
            </a:r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61636" y="2901639"/>
            <a:ext cx="3320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FFC000"/>
                </a:solidFill>
                <a:effectLst/>
              </a:rPr>
              <a:t>Для детей 5-7 лет</a:t>
            </a:r>
            <a:endParaRPr lang="ru-RU" sz="32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787" y="4381410"/>
            <a:ext cx="2505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Составила:</a:t>
            </a:r>
          </a:p>
          <a:p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Юнусова </a:t>
            </a:r>
            <a:r>
              <a:rPr lang="ru-RU" sz="24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Эльвина</a:t>
            </a:r>
            <a:endParaRPr lang="ru-RU" sz="24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46196" y="1178264"/>
            <a:ext cx="53509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</a:rPr>
              <a:t>«Лесная школа»</a:t>
            </a:r>
            <a:endParaRPr lang="ru-R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2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86"/>
            <a:ext cx="12192000" cy="7047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7662133" y="3018842"/>
            <a:ext cx="1027390" cy="2033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b="6906"/>
          <a:stretch/>
        </p:blipFill>
        <p:spPr>
          <a:xfrm rot="1556507">
            <a:off x="5446904" y="1198637"/>
            <a:ext cx="920533" cy="1677694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66998" y="505549"/>
            <a:ext cx="8090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Пришли зверушки и взяли фигурки</a:t>
            </a:r>
            <a:endParaRPr lang="ru-RU" sz="4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43" y="3219950"/>
            <a:ext cx="2788289" cy="4027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36876" y="4871268"/>
            <a:ext cx="1785223" cy="17447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8365" y="2784035"/>
            <a:ext cx="1501978" cy="2845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1" y="4321787"/>
            <a:ext cx="1733063" cy="2700541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3866159" y="5233721"/>
            <a:ext cx="1957129" cy="145831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72" y="4425125"/>
            <a:ext cx="1612797" cy="168926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00907" y="5275918"/>
            <a:ext cx="1403131" cy="13400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22" y="2083147"/>
            <a:ext cx="1237811" cy="12515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76512" y="981914"/>
            <a:ext cx="8293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фигурки взяли зверушки ?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87" y="2245518"/>
            <a:ext cx="992242" cy="14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86"/>
            <a:ext cx="12192000" cy="7047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7662133" y="3018842"/>
            <a:ext cx="1027390" cy="2033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b="6906"/>
          <a:stretch/>
        </p:blipFill>
        <p:spPr>
          <a:xfrm rot="1556507">
            <a:off x="5446904" y="1198637"/>
            <a:ext cx="920533" cy="1677694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66998" y="505549"/>
            <a:ext cx="8090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Пришли зверушки и взяли фигурки</a:t>
            </a:r>
            <a:endParaRPr lang="ru-RU" sz="40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43" y="3219950"/>
            <a:ext cx="2788289" cy="4027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36876" y="4871268"/>
            <a:ext cx="1785223" cy="17447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8365" y="2784035"/>
            <a:ext cx="1501978" cy="2845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1" y="4321787"/>
            <a:ext cx="1733063" cy="2700541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3866159" y="5233721"/>
            <a:ext cx="1957129" cy="145831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72" y="4425125"/>
            <a:ext cx="1612797" cy="168926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400907" y="5275918"/>
            <a:ext cx="1403131" cy="13400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22" y="2083147"/>
            <a:ext cx="1237811" cy="12515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76512" y="981914"/>
            <a:ext cx="8293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Какие фигурки взяли зверушки ?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87" y="2245518"/>
            <a:ext cx="992242" cy="14952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88476" y="5650623"/>
            <a:ext cx="103395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круг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34240" y="6212997"/>
            <a:ext cx="228653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треугольник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8812" y="1806148"/>
            <a:ext cx="114612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овал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94831" y="3815317"/>
            <a:ext cx="249580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прямоугольник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27921" y="5572217"/>
            <a:ext cx="140313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квадрат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0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343"/>
            <a:ext cx="12192000" cy="7296343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7343591" y="1738295"/>
            <a:ext cx="4277601" cy="1978042"/>
          </a:xfrm>
          <a:prstGeom prst="triangle">
            <a:avLst>
              <a:gd name="adj" fmla="val 496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43836" y="3717853"/>
            <a:ext cx="3608018" cy="31012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129051" y="2608391"/>
            <a:ext cx="764968" cy="756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67523" y="401806"/>
            <a:ext cx="781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построили себе домик!</a:t>
            </a:r>
            <a:endParaRPr lang="ru-RU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5033" y="4288221"/>
            <a:ext cx="1074018" cy="22648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50305" y="4645538"/>
            <a:ext cx="1092756" cy="10619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592" r="8396" b="10444"/>
          <a:stretch/>
        </p:blipFill>
        <p:spPr>
          <a:xfrm rot="721810">
            <a:off x="2178886" y="1420322"/>
            <a:ext cx="1182414" cy="2366406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99" y="5692862"/>
            <a:ext cx="1174530" cy="1165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2947" y="4647444"/>
            <a:ext cx="1599580" cy="2417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6423" y="2986391"/>
            <a:ext cx="1567168" cy="28139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3284" y="3392632"/>
            <a:ext cx="3430395" cy="37517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" y="4019576"/>
            <a:ext cx="1240255" cy="1214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23" y="1844654"/>
            <a:ext cx="1077642" cy="1666619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 flipV="1">
            <a:off x="1618503" y="3769341"/>
            <a:ext cx="750064" cy="518880"/>
          </a:xfrm>
          <a:custGeom>
            <a:avLst/>
            <a:gdLst>
              <a:gd name="connsiteX0" fmla="*/ 740979 w 855930"/>
              <a:gd name="connsiteY0" fmla="*/ 236482 h 283779"/>
              <a:gd name="connsiteX1" fmla="*/ 0 w 855930"/>
              <a:gd name="connsiteY1" fmla="*/ 0 h 283779"/>
              <a:gd name="connsiteX2" fmla="*/ 804041 w 855930"/>
              <a:gd name="connsiteY2" fmla="*/ 236482 h 283779"/>
              <a:gd name="connsiteX3" fmla="*/ 709448 w 855930"/>
              <a:gd name="connsiteY3" fmla="*/ 283779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930" h="283779">
                <a:moveTo>
                  <a:pt x="740979" y="236482"/>
                </a:moveTo>
                <a:lnTo>
                  <a:pt x="0" y="0"/>
                </a:lnTo>
                <a:cubicBezTo>
                  <a:pt x="10510" y="0"/>
                  <a:pt x="685800" y="189185"/>
                  <a:pt x="804041" y="236482"/>
                </a:cubicBezTo>
                <a:cubicBezTo>
                  <a:pt x="922282" y="283779"/>
                  <a:pt x="815865" y="283779"/>
                  <a:pt x="709448" y="2837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274" y="5878509"/>
            <a:ext cx="8315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Из каких фигур построен домик?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49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343"/>
            <a:ext cx="12192000" cy="7296343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7343591" y="1738295"/>
            <a:ext cx="4277601" cy="1978042"/>
          </a:xfrm>
          <a:prstGeom prst="triangle">
            <a:avLst>
              <a:gd name="adj" fmla="val 496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43836" y="3717853"/>
            <a:ext cx="3608018" cy="31012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129051" y="2608391"/>
            <a:ext cx="764968" cy="756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67523" y="401806"/>
            <a:ext cx="781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построили себе домик!</a:t>
            </a:r>
            <a:endParaRPr lang="ru-RU" sz="5400" b="1" cap="none" spc="0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5033" y="4288221"/>
            <a:ext cx="1074018" cy="22648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50305" y="4645538"/>
            <a:ext cx="1092756" cy="10619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592" r="8396" b="10444"/>
          <a:stretch/>
        </p:blipFill>
        <p:spPr>
          <a:xfrm rot="721810">
            <a:off x="2178886" y="1420322"/>
            <a:ext cx="1182414" cy="2366406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499" y="5692862"/>
            <a:ext cx="1174530" cy="1165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8454" y="4616816"/>
            <a:ext cx="1599580" cy="2417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6423" y="3209828"/>
            <a:ext cx="1567168" cy="28139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3284" y="3392632"/>
            <a:ext cx="3430395" cy="37517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" y="4019576"/>
            <a:ext cx="1240255" cy="1214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923" y="1844654"/>
            <a:ext cx="1077642" cy="1666619"/>
          </a:xfrm>
          <a:prstGeom prst="rect">
            <a:avLst/>
          </a:prstGeom>
        </p:spPr>
      </p:pic>
      <p:sp>
        <p:nvSpPr>
          <p:cNvPr id="23" name="Полилиния 22"/>
          <p:cNvSpPr/>
          <p:nvPr/>
        </p:nvSpPr>
        <p:spPr>
          <a:xfrm flipV="1">
            <a:off x="1618503" y="3769341"/>
            <a:ext cx="750064" cy="518880"/>
          </a:xfrm>
          <a:custGeom>
            <a:avLst/>
            <a:gdLst>
              <a:gd name="connsiteX0" fmla="*/ 740979 w 855930"/>
              <a:gd name="connsiteY0" fmla="*/ 236482 h 283779"/>
              <a:gd name="connsiteX1" fmla="*/ 0 w 855930"/>
              <a:gd name="connsiteY1" fmla="*/ 0 h 283779"/>
              <a:gd name="connsiteX2" fmla="*/ 804041 w 855930"/>
              <a:gd name="connsiteY2" fmla="*/ 236482 h 283779"/>
              <a:gd name="connsiteX3" fmla="*/ 709448 w 855930"/>
              <a:gd name="connsiteY3" fmla="*/ 283779 h 28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930" h="283779">
                <a:moveTo>
                  <a:pt x="740979" y="236482"/>
                </a:moveTo>
                <a:lnTo>
                  <a:pt x="0" y="0"/>
                </a:lnTo>
                <a:cubicBezTo>
                  <a:pt x="10510" y="0"/>
                  <a:pt x="685800" y="189185"/>
                  <a:pt x="804041" y="236482"/>
                </a:cubicBezTo>
                <a:cubicBezTo>
                  <a:pt x="922282" y="283779"/>
                  <a:pt x="815865" y="283779"/>
                  <a:pt x="709448" y="2837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68274" y="5878509"/>
            <a:ext cx="8315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0000"/>
                </a:solidFill>
                <a:effectLst/>
              </a:rPr>
              <a:t>Из каких фигур построен домик?</a:t>
            </a:r>
            <a:endParaRPr lang="ru-RU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42469" y="1264556"/>
            <a:ext cx="103395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круг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16180" y="2651305"/>
            <a:ext cx="228653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треугольник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204" y="1738295"/>
            <a:ext cx="114612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овал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46700" y="2216298"/>
            <a:ext cx="140313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квадрат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00364" y="3133558"/>
            <a:ext cx="249580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прямоугольник</a:t>
            </a:r>
            <a:endParaRPr lang="ru-RU" sz="2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3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46263" y="1327721"/>
            <a:ext cx="665259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последнее задание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249"/>
            <a:ext cx="12192000" cy="74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94790" y="2321004"/>
            <a:ext cx="73445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Молодцы ребята !!!</a:t>
            </a:r>
            <a:endParaRPr lang="ru-RU" sz="6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6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12192000" cy="68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89"/>
            <a:ext cx="3287486" cy="32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03" y="1879674"/>
            <a:ext cx="2966169" cy="3098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0855" y="894213"/>
            <a:ext cx="3373821" cy="544370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Внимание! Внимание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5414" y="1627768"/>
            <a:ext cx="4524702" cy="2219017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Сегодня проводится урок по математике</a:t>
            </a:r>
          </a:p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Для лесных жителей.</a:t>
            </a:r>
          </a:p>
          <a:p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Просьба не опаздывать на урок. </a:t>
            </a:r>
            <a:endParaRPr lang="ru-RU" b="1" dirty="0">
              <a:ln>
                <a:solidFill>
                  <a:srgbClr val="00B050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73" y="1627768"/>
            <a:ext cx="3892986" cy="3892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30" y="3953949"/>
            <a:ext cx="1306938" cy="925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1" y="3295200"/>
            <a:ext cx="1079984" cy="14815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47" y="4125803"/>
            <a:ext cx="1322947" cy="15850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76" y="1840006"/>
            <a:ext cx="1126667" cy="19017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14" y="1627768"/>
            <a:ext cx="954209" cy="1556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9466">
            <a:off x="7735137" y="800854"/>
            <a:ext cx="1125502" cy="8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7043" y="245255"/>
            <a:ext cx="110573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Первыми на поляну прилетели бабочки и птички!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6377">
            <a:off x="1696935" y="1030919"/>
            <a:ext cx="1511939" cy="11522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3735">
            <a:off x="7900814" y="2765667"/>
            <a:ext cx="1035179" cy="1238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2101">
            <a:off x="8748504" y="1089947"/>
            <a:ext cx="1211152" cy="9680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" y="0"/>
            <a:ext cx="975445" cy="9388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8221">
            <a:off x="810549" y="1482560"/>
            <a:ext cx="914479" cy="859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" y="3775758"/>
            <a:ext cx="1460044" cy="129167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8948" y="5939871"/>
            <a:ext cx="11355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бабочек и сколько птичек прилетело?</a:t>
            </a:r>
            <a:endParaRPr lang="ru-RU" sz="44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12" y="3107463"/>
            <a:ext cx="919595" cy="8030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7" y="2057293"/>
            <a:ext cx="919595" cy="8030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9" y="4883983"/>
            <a:ext cx="919595" cy="80301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9580" y="4433134"/>
            <a:ext cx="919595" cy="8030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98005" y="5459365"/>
            <a:ext cx="919595" cy="8030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2771" y="2057293"/>
            <a:ext cx="919595" cy="803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3600" b="1" cap="none" spc="0" dirty="0" smtClean="0">
              <a:ln/>
              <a:solidFill>
                <a:srgbClr val="7030A0"/>
              </a:solidFill>
              <a:effectLst/>
            </a:endParaRPr>
          </a:p>
          <a:p>
            <a:pPr algn="ctr"/>
            <a:endParaRPr lang="ru-RU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9070" y="1355356"/>
            <a:ext cx="4053858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FF00"/>
                </a:solidFill>
                <a:effectLst/>
              </a:rPr>
              <a:t>Ответ</a:t>
            </a: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</a:rPr>
              <a:t>  5 бабочек</a:t>
            </a:r>
          </a:p>
          <a:p>
            <a:pPr algn="ctr"/>
            <a:r>
              <a:rPr lang="ru-RU" sz="4400" b="1" cap="none" spc="0" dirty="0" smtClean="0">
                <a:ln/>
                <a:solidFill>
                  <a:srgbClr val="FFFF00"/>
                </a:solidFill>
                <a:effectLst/>
              </a:rPr>
              <a:t>5 птичек</a:t>
            </a:r>
            <a:endParaRPr lang="ru-RU" sz="4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4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3045" y="33571"/>
            <a:ext cx="5998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Потом прискакали зайчата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2301" y="5847537"/>
            <a:ext cx="72198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зайчат на поляне?</a:t>
            </a:r>
            <a:endParaRPr lang="ru-RU" sz="48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63" y="3910482"/>
            <a:ext cx="1426588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19" y="3429000"/>
            <a:ext cx="1426588" cy="21642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5593" y="3429000"/>
            <a:ext cx="1426588" cy="21642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3362" y="3858711"/>
            <a:ext cx="1426588" cy="21642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31920" y="1346084"/>
            <a:ext cx="4328160" cy="190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800" b="1" dirty="0" smtClean="0">
                <a:ln/>
                <a:solidFill>
                  <a:srgbClr val="FFFF00"/>
                </a:solidFill>
              </a:rPr>
              <a:t>4 зайчика</a:t>
            </a:r>
            <a:endParaRPr lang="ru-RU" sz="48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97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59902" y="33571"/>
            <a:ext cx="5104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Следом пришли ежата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4160" y="5847537"/>
            <a:ext cx="67561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ежат на поляне?</a:t>
            </a:r>
            <a:endParaRPr lang="ru-RU" sz="48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28">
            <a:off x="483377" y="2655742"/>
            <a:ext cx="1659435" cy="1546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28">
            <a:off x="1604442" y="3481576"/>
            <a:ext cx="1659435" cy="1546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28">
            <a:off x="3619337" y="4212595"/>
            <a:ext cx="1659435" cy="1546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528">
            <a:off x="5781074" y="4526225"/>
            <a:ext cx="1659435" cy="1546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064" flipH="1">
            <a:off x="9565791" y="5232934"/>
            <a:ext cx="1659435" cy="1546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3593"/>
            <a:ext cx="3073171" cy="16343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3040" y="1423600"/>
            <a:ext cx="418592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5400" b="1" dirty="0" smtClean="0">
                <a:ln/>
                <a:solidFill>
                  <a:srgbClr val="FFFF00"/>
                </a:solidFill>
              </a:rPr>
              <a:t>5 ежат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56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262" y="33571"/>
            <a:ext cx="8947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 ними прискакали лягушата и мышата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6988" y="5847537"/>
            <a:ext cx="100104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лягушат и мышат на поляне?</a:t>
            </a:r>
            <a:endParaRPr lang="ru-RU" sz="48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52191" y="3717662"/>
            <a:ext cx="1838165" cy="23047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8" y="3717663"/>
            <a:ext cx="1628176" cy="2129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12" y="4162097"/>
            <a:ext cx="1549641" cy="1505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348" y="4509306"/>
            <a:ext cx="1549641" cy="15059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80" y="2570961"/>
            <a:ext cx="1199905" cy="12188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3593"/>
            <a:ext cx="3073171" cy="1634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31065" y="1274084"/>
            <a:ext cx="4212000" cy="227754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</a:rPr>
              <a:t>3лягушонка</a:t>
            </a:r>
          </a:p>
          <a:p>
            <a:pPr algn="ctr"/>
            <a:r>
              <a:rPr lang="ru-RU" sz="4400" b="1" dirty="0" smtClean="0">
                <a:ln/>
                <a:solidFill>
                  <a:srgbClr val="FFFF00"/>
                </a:solidFill>
              </a:rPr>
              <a:t>2 мышонка</a:t>
            </a:r>
            <a:r>
              <a:rPr lang="ru-RU" sz="5400" b="1" dirty="0" smtClean="0">
                <a:ln/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4138" flipH="1">
            <a:off x="570694" y="2740572"/>
            <a:ext cx="3892986" cy="3892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1184" y="33571"/>
            <a:ext cx="87221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И последними пришли лиса и медведь</a:t>
            </a:r>
            <a:endParaRPr lang="ru-RU" sz="40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55" y="1482914"/>
            <a:ext cx="3073171" cy="16343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962" y="3117933"/>
            <a:ext cx="816935" cy="792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9736" y="5847537"/>
            <a:ext cx="103250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Сколько лисиц и медведей на поляне?</a:t>
            </a:r>
            <a:endParaRPr lang="ru-RU" sz="48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9175" y="3219651"/>
            <a:ext cx="1818423" cy="2962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62400" y="1330588"/>
            <a:ext cx="42672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FFFF00"/>
                </a:solidFill>
                <a:effectLst/>
              </a:rPr>
              <a:t>Ответ:</a:t>
            </a:r>
          </a:p>
          <a:p>
            <a:pPr algn="ctr"/>
            <a:r>
              <a:rPr lang="ru-RU" sz="4000" b="1" dirty="0" smtClean="0">
                <a:ln/>
                <a:solidFill>
                  <a:srgbClr val="FFFF00"/>
                </a:solidFill>
              </a:rPr>
              <a:t>1медведь</a:t>
            </a:r>
          </a:p>
          <a:p>
            <a:pPr algn="ctr"/>
            <a:r>
              <a:rPr lang="ru-RU" sz="4000" b="1" cap="none" spc="0" dirty="0" smtClean="0">
                <a:ln/>
                <a:solidFill>
                  <a:srgbClr val="FFFF00"/>
                </a:solidFill>
                <a:effectLst/>
              </a:rPr>
              <a:t>1 лиса</a:t>
            </a:r>
            <a:endParaRPr lang="ru-RU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93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83" y="1292774"/>
            <a:ext cx="6306208" cy="29323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96860" y="230889"/>
            <a:ext cx="6654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Геометрические фигуры.</a:t>
            </a:r>
            <a:endParaRPr lang="ru-RU" sz="48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0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175</Words>
  <Application>Microsoft Office PowerPoint</Application>
  <PresentationFormat>Произвольный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55</cp:revision>
  <dcterms:created xsi:type="dcterms:W3CDTF">2015-05-25T12:21:51Z</dcterms:created>
  <dcterms:modified xsi:type="dcterms:W3CDTF">2022-08-10T13:47:05Z</dcterms:modified>
</cp:coreProperties>
</file>